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Энтомофаги и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акарифаги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вредителей растений из семейства капустных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78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500063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Габробракон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329642" cy="5983311"/>
          </a:xfrm>
        </p:spPr>
        <p:txBody>
          <a:bodyPr>
            <a:normAutofit fontScale="92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Нетелия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панискус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Netelia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=Paniscus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testacea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Grav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(о.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Ichneumonidae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Эктопаразит различных видов совок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пядениц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Тело наездника красное с желтым, длиной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10-17 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Зимуют личинки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черном коконе в почве. Самки заражают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 и пядениц, откладывая яйца на грудные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прикрепляя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стебелька. 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 старших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капустной совки. Гусеницы с личинками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уходят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делают колыбельку, где заканчивается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нетелии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7615262" cy="5079663"/>
          </a:xfrm>
        </p:spPr>
      </p:pic>
      <p:sp>
        <p:nvSpPr>
          <p:cNvPr id="6" name="TextBox 5"/>
          <p:cNvSpPr txBox="1"/>
          <p:nvPr/>
        </p:nvSpPr>
        <p:spPr>
          <a:xfrm>
            <a:off x="1928794" y="564357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Нетелия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072230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Паразиты капустной моли.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изучен паразит гусениц капустной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диадегма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Диадегма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Diadegma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fenestralis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Holmgr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Ichneumonidae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Внутренний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 гусениц капустной моли.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Сезонное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энтомофага синхронно с развитием капустной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Диадегма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заражает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моли всех возрастов, но предпочитает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 гусениц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 Личинка паразита заканчивает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гусенице последнего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 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428604"/>
            <a:ext cx="6381795" cy="4786346"/>
          </a:xfrm>
        </p:spPr>
      </p:pic>
      <p:sp>
        <p:nvSpPr>
          <p:cNvPr id="5" name="TextBox 4"/>
          <p:cNvSpPr txBox="1"/>
          <p:nvPr/>
        </p:nvSpPr>
        <p:spPr>
          <a:xfrm>
            <a:off x="2857488" y="550070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Диадегма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 fontScale="4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Паразиты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куколок капустных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белянок.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На гусеницах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этих вредителей почти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повсеместно паразитирует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апантелес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куколках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птеромалюс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Апантелес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беляночный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Apanteles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glomeratus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.) (сем.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Braconidae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). Внутренний групповой паразит бабочек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белянок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Апантелес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заражает гусениц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I-IV возрастов, яйца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откладывает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внутрь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гусениц группами по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20-60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шт. Личинки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паразита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гемолимфой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жировыми тканями хозяина, заканчивая развитие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гусеницах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последнего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возраста. Они проходят три возраста.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Окукливаются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 шелковистых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коконах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желтого или почти белого цвета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группами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около остатков тела хозяина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Коконы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апантелеса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Апантелес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как и хозяева,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полицикличен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Зимует личинка в собственном коконе на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заборах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стенах строений, стволах деревьев 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сорняках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Кроме А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glomeratus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L.на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белянках и капустной моли паразитируют еще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несколько видов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пантелесов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имеющих сходную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биологию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п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65" y="481806"/>
            <a:ext cx="7801769" cy="54475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072230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крестоцветных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клопов.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крестоцветных клопов наибольшее значение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капустный клоп.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клопов могут высасывать личинки златоглазок,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крупные жужелицы – те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питаются вредной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череашкой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Взрослых клопов заражает пестрая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яйцах паразитирует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специализированный паразит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триссолькус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Фазия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пестрая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Phasia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Ectophasia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crassipennis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(о.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Tachinidae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Паразитирует на капустном клопе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длругих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клопах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щитников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щитников-черепашек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сезона. Осенью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фазии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зимовать в имаго клопов.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41" y="214313"/>
            <a:ext cx="7882467" cy="5911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Триссолькус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Trissolcus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viktorovi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Kozlov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Scelionidae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многочисленный паразит яиц капустного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 яйцах ягодного и полосатого клопов,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заражает яйца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черепашки и 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горчичного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рапсового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клопов. Дает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генераций за сезон. В популяции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триссолькуса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80…85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самок,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эффективность. Зимуют оплодотворенные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половозрелые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полях капусты или в лесополосах, внутри сухих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скрученных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листьев,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трещинах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коры деревьев с северной стороны.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Триссолькус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охлаждение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-10-15°С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Однако при чередовании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оттепелями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выживает лишь 30 % особей зимующей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 зимовки энтомофаг выходит рано весной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 рано вегетирующие культурные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крестоцветные.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поколение клопа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триссолькус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два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заражает не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яиц.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поколения, как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капустногоклопа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развиваются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кочанной капусты. Здесь он дает на двух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хозяина до шести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наслаивающихся одно на другое.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триссолькуса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агроландшафте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1510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Энтомофаги капустной совки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Капусте вредят гусеницы как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многоядных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чешуекрылых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подгрызающих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совок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совки-гаммы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лугового мотылька, так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специализированных капустной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совки, капустной моли,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капустной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репной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брюквенной белянок.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Хищники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многоядных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хищников на полях капусты большое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имеют жужелицы. Жертвами крупных жуков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родов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Carabus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Broscus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гусеницы и куколки подгрызающих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наземных совок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капустной моли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белянок. Представители рода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Pterostichus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upreus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elanarius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.)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Harpalus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rufipes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питаются гусеницами капустной и репной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белянок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капустной моли, а также тлей, личинками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щелкунов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пупариями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личинками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капустных мух, мелкими слизнями. Мелкие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жужелицы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бегунчики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Bembidion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поедают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яйца моли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мелких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личинок капустных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мух. Хищниками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яиц и гусениц капустной совки, белянок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моли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являются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божьи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коровки, личинки златоглазок,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галлиц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хищные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клопы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различных семейств.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57166"/>
            <a:ext cx="6500858" cy="58972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64399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капустной совке зарегистрировано более 30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видов паразитов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Паразитами яиц разных видов чешуекрылых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капусте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ряд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трихограмма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надсем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Chalcidoidea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Trichogrammatidae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Trichogramma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мелкие представители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надсемейства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Хальцидовые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длиной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мм.,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3-члениковыми лапками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коленчатыми булавовидными усиками.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крылья часто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рядами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волосков, нередко с длинной краевой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бахромкой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Личинки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яиц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насекомых, чаще чешуекрылых. Имаго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нектаром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природной популяции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трихограмму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разводят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биофабриках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массово выпускают на полях капусты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Она эффективно защищает капусту от совок,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белянок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моли.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паразитов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гусениц можно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несколько 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муха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эрнестия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наездники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экзетастес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габробракон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5143536" cy="6245724"/>
          </a:xfrm>
        </p:spPr>
      </p:pic>
      <p:sp>
        <p:nvSpPr>
          <p:cNvPr id="5" name="TextBox 4"/>
          <p:cNvSpPr txBox="1"/>
          <p:nvPr/>
        </p:nvSpPr>
        <p:spPr>
          <a:xfrm>
            <a:off x="5786446" y="221455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Трихограмма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обыкновенная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fontScale="92500"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Эрнестия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Ernestia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consobrina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Tachinidae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Эффективный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энтомофаг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развивается синхронно с капустной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совкой.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мухи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8,5-13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ноги черные. Брюшко с широкими перевязями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 Зимует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почве. После дополнительного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нектаром 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паразита заражают гусениц.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Заселенных гусениц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темных пятен – мест внедрения личинок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Закончив питание,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 3-го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покидает хозяина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окукливается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почве.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5363639" cy="5768975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2357430"/>
            <a:ext cx="2795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Муха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эрнестия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143668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Экзетастес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Exetastes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Ichneumonidae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,). Род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четыре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вида, являющихся энтомофагами капустной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широко. Зимуют личинки в коконах в почве.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цветах зонтичных и сорных растений,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семенниках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лука. 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откладывают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в гусениц. Зараженные гусеницы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совки малоподвижные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укороченное, вздутое с беловатой окраской.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окукливания гусеницы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опускаются с растений на почву, где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гибнут. Личинка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кзетастеса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окукливается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темно-буром коконе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почве около остатков тела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ез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6536578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5072074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Наездник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экзетастес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Габробракон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притупленный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Habrabracon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hebetor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Braconidae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Групповой наружный паразит гусениц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видов вредных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чешуекрылых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капустной, хлопковой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Наездник длиной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1,5-З 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Окраска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коричнево-желтой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черной.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оплодотворенные самки в растительных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остатках,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комочками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Самки откладывают яйца, предпочитая гусениц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хорошо выраженной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сегментацией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головой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серповидными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челюстями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окраска варьирует. Окукливаются в белых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шелковистых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погибших гусениц.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1174</Words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Энтомофаги и акарифаги вредителей растений из семейства капустных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Энтомофаги и акарифаги вредителей растений из семейства капустных</dc:title>
  <dc:creator>Оля</dc:creator>
  <cp:lastModifiedBy>Оля</cp:lastModifiedBy>
  <cp:revision>22</cp:revision>
  <dcterms:created xsi:type="dcterms:W3CDTF">2022-04-14T09:32:21Z</dcterms:created>
  <dcterms:modified xsi:type="dcterms:W3CDTF">2022-04-14T13:26:24Z</dcterms:modified>
</cp:coreProperties>
</file>